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0CF6-6E09-9A43-B7BA-84DE1140A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9E074-6ABA-394D-B59D-B9078DFB9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279E7-FFE2-EE49-8A2F-4F4519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3B5B-443D-3E4A-B540-98651B66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259DC-85AA-434F-A80E-8638864C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8B6A-4397-594F-B719-297FD4A7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19D5B-AC2E-3E4B-BCDF-D2C8EF715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2AE4-7170-C14A-87B5-3A5BF3B6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0DC1-5EEE-A743-A86D-5285924B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B6D4-B2D4-454D-A252-E889A2B7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4528B-A09A-DB45-BAC4-B1AC442FF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74CE6-0823-224E-AEFB-80D57709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5FFBA-1A31-FB4B-AF5C-0A43A12F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526C7-559D-0948-BEA0-B90F0E88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E347-15CC-494D-BB7E-FDC1A62A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27DD-4567-814A-8BBD-D63CFED5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DAB5-0C27-2D42-9A9E-A0A6E360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EB29-4661-E144-B632-928650F0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36AAB-8EAA-FB41-9CF2-338410DC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9041B-B950-A24C-9500-3C029A89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3401-A0EB-B144-A1E3-B74B784B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08E56-5479-FD40-A27C-0C15738A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B0E2-750F-CF4F-9413-966503F9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675B-96D3-6D4E-8D3D-2CA8325C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D70F1-54B8-314B-B4F8-5E7740E4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B87D7-282A-C348-84C6-45551B8B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0FE1-EE80-1D47-93BB-BA500334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D331F-298F-6543-BAA2-1F9853DF4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87846-BFFA-6F47-B5B7-2E3F447A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78BC4-1317-8A4C-97C1-D9E34877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7350A-E594-C146-A362-152742C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9102-8DD6-304E-A955-0F3ED4A8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DA728-9EFA-4B47-9681-6F6341B2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EC70C-91BB-A34E-A9C3-33192C2EF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18489-CAFE-BA4E-B37D-11E72EDD7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1007F-7130-7246-ABA8-522B4DE9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54878-8408-8F40-B0CC-84119835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DEB66-E1B0-A949-BA60-E9900FE8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76AFA-D802-A54C-9969-7F5B66B2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5B1D-4D99-BB48-A5C7-0972D731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3CF49-26E8-2A4E-96D4-E8561DDE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532DD-F095-0C47-8DEB-EBD1531C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15014-7070-E04D-A38F-2F12B1AE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414BC-DC75-264F-8AE1-2C984359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35B2F-D8FE-D241-81D8-2020D45A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CCDE3-9E4C-A24D-A5B7-D5A2F2CA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492C-BF6B-FA41-8312-0875A5A1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9DCC-D992-F441-A655-E363423F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96FF4-95ED-1744-925E-AC2FA130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2041-46D7-854F-A1E7-223976C6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386C1-CB2F-514C-90CD-6F04D199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79231-CE68-E04D-A45A-A85F2699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9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A75C-AE34-384C-BA4C-CE6BCFBA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8C225-D310-6D49-B957-7AB639367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6CFF5-3960-4D49-B06F-C984D6C9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E893F-6186-6748-AB73-F0B44DB5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93E54-FA17-0E4D-9665-F005197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549C8-A3A3-DE48-B8DC-1D10B460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6EEE7-6444-0847-826C-3D267FF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87143-AB80-4E4D-8840-0A253F3AB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108F-8F3A-124D-A82C-C668E720E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ABB8-63D0-714A-B979-83F0F685E3E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2C3D0-C876-D442-86FE-463474E34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8C4E-00F8-2A41-88A9-45DC67021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4426-37F0-494C-B4F5-D4269F32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78CC-509E-EE4B-A18C-2C8A30609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00E10-6D41-3949-BB48-02FE79603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92F1CF49-4A9B-8A46-A879-7E78F935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12019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Lovell</dc:creator>
  <cp:lastModifiedBy>Ann Lovell</cp:lastModifiedBy>
  <cp:revision>1</cp:revision>
  <dcterms:created xsi:type="dcterms:W3CDTF">2019-04-23T20:11:06Z</dcterms:created>
  <dcterms:modified xsi:type="dcterms:W3CDTF">2019-04-23T20:22:21Z</dcterms:modified>
</cp:coreProperties>
</file>